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319" r:id="rId12"/>
    <p:sldId id="267" r:id="rId13"/>
    <p:sldId id="320" r:id="rId14"/>
    <p:sldId id="312" r:id="rId15"/>
    <p:sldId id="268" r:id="rId16"/>
    <p:sldId id="313" r:id="rId17"/>
    <p:sldId id="311" r:id="rId18"/>
    <p:sldId id="269" r:id="rId19"/>
    <p:sldId id="270" r:id="rId20"/>
    <p:sldId id="271" r:id="rId21"/>
    <p:sldId id="314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315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5" r:id="rId46"/>
    <p:sldId id="316" r:id="rId47"/>
    <p:sldId id="296" r:id="rId48"/>
    <p:sldId id="321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17" r:id="rId58"/>
    <p:sldId id="305" r:id="rId59"/>
    <p:sldId id="306" r:id="rId60"/>
    <p:sldId id="307" r:id="rId61"/>
    <p:sldId id="308" r:id="rId62"/>
    <p:sldId id="309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16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464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91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30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2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34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086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2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92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1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27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304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E29A-E754-4B6C-8BA9-AABDBF54FDDD}" type="datetimeFigureOut">
              <a:rPr lang="en-IN" smtClean="0"/>
              <a:t>29-10-2022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159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" y="823546"/>
            <a:ext cx="8766243" cy="52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7" y="1540304"/>
            <a:ext cx="8782926" cy="37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05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6" y="1085003"/>
            <a:ext cx="8815787" cy="46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05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0" y="959344"/>
            <a:ext cx="8790801" cy="49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05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4" y="1518555"/>
            <a:ext cx="8776797" cy="38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2" y="1055248"/>
            <a:ext cx="8789497" cy="47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7" y="744769"/>
            <a:ext cx="8763442" cy="53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4" y="1348298"/>
            <a:ext cx="8845452" cy="416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5" y="1466491"/>
            <a:ext cx="8434671" cy="396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9" y="1252559"/>
            <a:ext cx="8789002" cy="43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6" y="625454"/>
            <a:ext cx="7456299" cy="57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738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 Relativity I: Time, Space, and Motion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3" y="1388945"/>
            <a:ext cx="8698097" cy="40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" y="544130"/>
            <a:ext cx="8475373" cy="59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" y="1065679"/>
            <a:ext cx="8692955" cy="47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725047"/>
            <a:ext cx="8729932" cy="36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" y="1998299"/>
            <a:ext cx="8788673" cy="30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3" y="2337953"/>
            <a:ext cx="8764606" cy="23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2" y="1437409"/>
            <a:ext cx="8697637" cy="41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6" y="1066247"/>
            <a:ext cx="8651717" cy="48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2" y="1506166"/>
            <a:ext cx="8631264" cy="4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8" y="1249383"/>
            <a:ext cx="8652185" cy="45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6" y="550569"/>
            <a:ext cx="8523628" cy="5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 Relativity I: Time, Space, and Motion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2" y="1312380"/>
            <a:ext cx="8699235" cy="42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6" y="1403975"/>
            <a:ext cx="8675229" cy="405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1" y="650759"/>
            <a:ext cx="7587393" cy="57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3" y="2232673"/>
            <a:ext cx="8580214" cy="25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1" y="1242205"/>
            <a:ext cx="8695538" cy="45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8 Atoms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4" y="859517"/>
            <a:ext cx="8592076" cy="53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8 Atoms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8" y="914466"/>
            <a:ext cx="8603444" cy="520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9 Molecules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3" y="637334"/>
            <a:ext cx="8267874" cy="57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9 Molecules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1" y="805864"/>
            <a:ext cx="8560212" cy="54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8" y="1754769"/>
            <a:ext cx="8650137" cy="35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8" y="1644678"/>
            <a:ext cx="8619684" cy="37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 Relativity I: Time, Space, and Motion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806031"/>
            <a:ext cx="8663598" cy="54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6" y="1433531"/>
            <a:ext cx="8623408" cy="41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1649494"/>
            <a:ext cx="8619634" cy="37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6" y="1435055"/>
            <a:ext cx="8627048" cy="41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5" y="1624620"/>
            <a:ext cx="8623510" cy="3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3" y="996445"/>
            <a:ext cx="8606694" cy="50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8" y="1184451"/>
            <a:ext cx="8580544" cy="46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2" y="606368"/>
            <a:ext cx="8709576" cy="56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" y="544130"/>
            <a:ext cx="8220049" cy="58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4" y="1773547"/>
            <a:ext cx="8763245" cy="33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5" y="1659968"/>
            <a:ext cx="860928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4" y="1364690"/>
            <a:ext cx="8683164" cy="43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12 The Atomic Nucleus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" y="1917398"/>
            <a:ext cx="8587151" cy="31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12 The Atomic Nucleus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8" y="1183494"/>
            <a:ext cx="8536319" cy="46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12 The Atomic Nucleus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8" y="2029947"/>
            <a:ext cx="8559214" cy="29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13 Particle Physics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7" y="1131722"/>
            <a:ext cx="8577145" cy="47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13 Particle Physics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4" y="1740099"/>
            <a:ext cx="8576532" cy="35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4" y="544130"/>
            <a:ext cx="7136752" cy="59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5" y="1332473"/>
            <a:ext cx="8573862" cy="42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122992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6" y="754104"/>
            <a:ext cx="8756868" cy="53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575363"/>
            <a:ext cx="8332533" cy="58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5" y="1428413"/>
            <a:ext cx="8454508" cy="4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5" y="953054"/>
            <a:ext cx="8705210" cy="51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8" y="1676135"/>
            <a:ext cx="8512304" cy="36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9" y="729932"/>
            <a:ext cx="8471902" cy="55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General Relativity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" y="723303"/>
            <a:ext cx="8667895" cy="54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850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General Relativity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" y="1654648"/>
            <a:ext cx="8725925" cy="354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4" y="1456053"/>
            <a:ext cx="8706149" cy="41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0" y="510152"/>
            <a:ext cx="8371937" cy="60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5" y="82465"/>
            <a:ext cx="730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 Relativity II: Dynamics</a:t>
            </a: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3" y="544130"/>
            <a:ext cx="7203955" cy="600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</TotalTime>
  <Words>1020</Words>
  <Application>Microsoft Office PowerPoint</Application>
  <PresentationFormat>On-screen Show (4:3)</PresentationFormat>
  <Paragraphs>124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StephenKumar, SampathKumar</dc:creator>
  <cp:lastModifiedBy>MuthuKumaran Mani</cp:lastModifiedBy>
  <cp:revision>250</cp:revision>
  <dcterms:created xsi:type="dcterms:W3CDTF">2020-11-06T07:26:08Z</dcterms:created>
  <dcterms:modified xsi:type="dcterms:W3CDTF">2022-10-29T14:15:45Z</dcterms:modified>
</cp:coreProperties>
</file>